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3"/>
    <p:sldId id="258" r:id="rId4"/>
    <p:sldId id="257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94660"/>
  </p:normalViewPr>
  <p:slideViewPr>
    <p:cSldViewPr snapToGrid="0" showGuides="1">
      <p:cViewPr>
        <p:scale>
          <a:sx n="49" d="100"/>
          <a:sy n="49" d="100"/>
        </p:scale>
        <p:origin x="3632" y="26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1.jpe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jpeg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2" name="图片 1" descr="PPT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 descr="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58.xml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7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7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KV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表格</Application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微软雅黑</vt:lpstr>
      <vt:lpstr>宋体</vt:lpstr>
      <vt:lpstr>Arial Unicode MS</vt:lpstr>
      <vt:lpstr>苹方-简</vt:lpstr>
      <vt:lpstr>宋体-简</vt:lpstr>
      <vt:lpstr>WPS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biwei</cp:lastModifiedBy>
  <cp:revision>172</cp:revision>
  <dcterms:created xsi:type="dcterms:W3CDTF">2026-08-03T01:58:52Z</dcterms:created>
  <dcterms:modified xsi:type="dcterms:W3CDTF">2026-08-03T01:58:52Z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2052-12.1.26053.26053</vt:lpwstr>
  </property>
  <property fmtid="{D5CDD505-2E9C-101B-9397-08002B2CF9AE}" pid="3" name="ICV">
    <vt:lpwstr>D4B7B42AEA4C2037ED30AE69C962B8D8_41</vt:lpwstr>
  </property>
</Properties>
</file>